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570" y="1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90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96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02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99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72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60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73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92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90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25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92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9154D-2FE4-4CE0-B7BE-2D586DF93E94}" type="datetimeFigureOut">
              <a:rPr lang="es-ES" smtClean="0"/>
              <a:t>16/09/2020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6259-D8B9-4409-AFBD-B4EFFB460D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92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1480E22-1001-4D89-A4A8-C2535E840C10}"/>
              </a:ext>
            </a:extLst>
          </p:cNvPr>
          <p:cNvGrpSpPr/>
          <p:nvPr/>
        </p:nvGrpSpPr>
        <p:grpSpPr>
          <a:xfrm>
            <a:off x="416496" y="188641"/>
            <a:ext cx="4392488" cy="3060340"/>
            <a:chOff x="416496" y="188641"/>
            <a:chExt cx="4392488" cy="306034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FF91C12-BBDA-453E-9E50-E502722C5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3365209" y="1786656"/>
              <a:ext cx="1583174" cy="1304376"/>
            </a:xfrm>
            <a:prstGeom prst="rect">
              <a:avLst/>
            </a:prstGeom>
          </p:spPr>
        </p:pic>
        <p:grpSp>
          <p:nvGrpSpPr>
            <p:cNvPr id="21" name="20 Grupo"/>
            <p:cNvGrpSpPr/>
            <p:nvPr/>
          </p:nvGrpSpPr>
          <p:grpSpPr>
            <a:xfrm rot="16200000">
              <a:off x="1080949" y="-475812"/>
              <a:ext cx="3060340" cy="4389246"/>
              <a:chOff x="632520" y="836712"/>
              <a:chExt cx="3240360" cy="4580083"/>
            </a:xfrm>
            <a:noFill/>
          </p:grpSpPr>
          <p:sp>
            <p:nvSpPr>
              <p:cNvPr id="22" name="21 Rectángulo redondeado"/>
              <p:cNvSpPr/>
              <p:nvPr/>
            </p:nvSpPr>
            <p:spPr>
              <a:xfrm>
                <a:off x="632520" y="836712"/>
                <a:ext cx="3240360" cy="4580083"/>
              </a:xfrm>
              <a:prstGeom prst="roundRect">
                <a:avLst/>
              </a:prstGeom>
              <a:grp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981255" y="908468"/>
                <a:ext cx="2542891" cy="125251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7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{¡Estoy Bueno!}" panose="02000500000000000000" pitchFamily="2" charset="0"/>
                  </a:rPr>
                  <a:t>MENÚ</a:t>
                </a:r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01D6B91-6A12-4633-9CF6-2C8E7C1976B8}"/>
              </a:ext>
            </a:extLst>
          </p:cNvPr>
          <p:cNvGrpSpPr/>
          <p:nvPr/>
        </p:nvGrpSpPr>
        <p:grpSpPr>
          <a:xfrm>
            <a:off x="488504" y="3465004"/>
            <a:ext cx="4392488" cy="3060340"/>
            <a:chOff x="416496" y="188641"/>
            <a:chExt cx="4392488" cy="3060340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FE9354CA-6F9E-436C-B5E1-6F2FC6943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3365209" y="1786656"/>
              <a:ext cx="1583174" cy="1304376"/>
            </a:xfrm>
            <a:prstGeom prst="rect">
              <a:avLst/>
            </a:prstGeom>
          </p:spPr>
        </p:pic>
        <p:grpSp>
          <p:nvGrpSpPr>
            <p:cNvPr id="28" name="20 Grupo">
              <a:extLst>
                <a:ext uri="{FF2B5EF4-FFF2-40B4-BE49-F238E27FC236}">
                  <a16:creationId xmlns:a16="http://schemas.microsoft.com/office/drawing/2014/main" id="{6F61C858-8CDA-41FC-B5F3-B27DA641C6B8}"/>
                </a:ext>
              </a:extLst>
            </p:cNvPr>
            <p:cNvGrpSpPr/>
            <p:nvPr/>
          </p:nvGrpSpPr>
          <p:grpSpPr>
            <a:xfrm rot="16200000">
              <a:off x="1080949" y="-475812"/>
              <a:ext cx="3060340" cy="4389246"/>
              <a:chOff x="632520" y="836712"/>
              <a:chExt cx="3240360" cy="4580083"/>
            </a:xfrm>
            <a:noFill/>
          </p:grpSpPr>
          <p:sp>
            <p:nvSpPr>
              <p:cNvPr id="29" name="21 Rectángulo redondeado">
                <a:extLst>
                  <a:ext uri="{FF2B5EF4-FFF2-40B4-BE49-F238E27FC236}">
                    <a16:creationId xmlns:a16="http://schemas.microsoft.com/office/drawing/2014/main" id="{77C8880C-E2C2-4FD7-ADCF-0D60B35C4899}"/>
                  </a:ext>
                </a:extLst>
              </p:cNvPr>
              <p:cNvSpPr/>
              <p:nvPr/>
            </p:nvSpPr>
            <p:spPr>
              <a:xfrm>
                <a:off x="632520" y="836712"/>
                <a:ext cx="3240360" cy="4580083"/>
              </a:xfrm>
              <a:prstGeom prst="roundRect">
                <a:avLst/>
              </a:prstGeom>
              <a:grp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0" name="22 CuadroTexto">
                <a:extLst>
                  <a:ext uri="{FF2B5EF4-FFF2-40B4-BE49-F238E27FC236}">
                    <a16:creationId xmlns:a16="http://schemas.microsoft.com/office/drawing/2014/main" id="{CD734DE0-4004-4160-98FA-E73E38C93F14}"/>
                  </a:ext>
                </a:extLst>
              </p:cNvPr>
              <p:cNvSpPr txBox="1"/>
              <p:nvPr/>
            </p:nvSpPr>
            <p:spPr>
              <a:xfrm>
                <a:off x="981255" y="908468"/>
                <a:ext cx="2542891" cy="125251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7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{¡Estoy Bueno!}" panose="02000500000000000000" pitchFamily="2" charset="0"/>
                  </a:rPr>
                  <a:t>MENÚ</a:t>
                </a:r>
              </a:p>
            </p:txBody>
          </p:sp>
        </p:grp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3D8DD5B-1EF1-4F66-8041-99C0BF25CBFF}"/>
              </a:ext>
            </a:extLst>
          </p:cNvPr>
          <p:cNvGrpSpPr/>
          <p:nvPr/>
        </p:nvGrpSpPr>
        <p:grpSpPr>
          <a:xfrm>
            <a:off x="5025008" y="188640"/>
            <a:ext cx="4392488" cy="3060340"/>
            <a:chOff x="416496" y="188641"/>
            <a:chExt cx="4392488" cy="3060340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622B32B0-D017-453B-880A-FC131868C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3365209" y="1786656"/>
              <a:ext cx="1583174" cy="1304376"/>
            </a:xfrm>
            <a:prstGeom prst="rect">
              <a:avLst/>
            </a:prstGeom>
          </p:spPr>
        </p:pic>
        <p:grpSp>
          <p:nvGrpSpPr>
            <p:cNvPr id="33" name="20 Grupo">
              <a:extLst>
                <a:ext uri="{FF2B5EF4-FFF2-40B4-BE49-F238E27FC236}">
                  <a16:creationId xmlns:a16="http://schemas.microsoft.com/office/drawing/2014/main" id="{8DA05F2E-264E-4234-A333-BE9FC8158BD6}"/>
                </a:ext>
              </a:extLst>
            </p:cNvPr>
            <p:cNvGrpSpPr/>
            <p:nvPr/>
          </p:nvGrpSpPr>
          <p:grpSpPr>
            <a:xfrm rot="16200000">
              <a:off x="1080949" y="-475812"/>
              <a:ext cx="3060340" cy="4389246"/>
              <a:chOff x="632520" y="836712"/>
              <a:chExt cx="3240360" cy="4580083"/>
            </a:xfrm>
            <a:noFill/>
          </p:grpSpPr>
          <p:sp>
            <p:nvSpPr>
              <p:cNvPr id="34" name="21 Rectángulo redondeado">
                <a:extLst>
                  <a:ext uri="{FF2B5EF4-FFF2-40B4-BE49-F238E27FC236}">
                    <a16:creationId xmlns:a16="http://schemas.microsoft.com/office/drawing/2014/main" id="{AFF149A2-96C2-485C-97B8-8A9E19632B3A}"/>
                  </a:ext>
                </a:extLst>
              </p:cNvPr>
              <p:cNvSpPr/>
              <p:nvPr/>
            </p:nvSpPr>
            <p:spPr>
              <a:xfrm>
                <a:off x="632520" y="836712"/>
                <a:ext cx="3240360" cy="4580083"/>
              </a:xfrm>
              <a:prstGeom prst="roundRect">
                <a:avLst/>
              </a:prstGeom>
              <a:grp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22 CuadroTexto">
                <a:extLst>
                  <a:ext uri="{FF2B5EF4-FFF2-40B4-BE49-F238E27FC236}">
                    <a16:creationId xmlns:a16="http://schemas.microsoft.com/office/drawing/2014/main" id="{0B3F3B55-6E51-4C89-9CE4-BFF7F58D9D78}"/>
                  </a:ext>
                </a:extLst>
              </p:cNvPr>
              <p:cNvSpPr txBox="1"/>
              <p:nvPr/>
            </p:nvSpPr>
            <p:spPr>
              <a:xfrm>
                <a:off x="981255" y="908468"/>
                <a:ext cx="2542891" cy="125251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7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{¡Estoy Bueno!}" panose="02000500000000000000" pitchFamily="2" charset="0"/>
                  </a:rPr>
                  <a:t>MENÚ</a:t>
                </a:r>
              </a:p>
            </p:txBody>
          </p:sp>
        </p:grp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BD32522-661E-43EC-8E96-148A1D81FA0A}"/>
              </a:ext>
            </a:extLst>
          </p:cNvPr>
          <p:cNvGrpSpPr/>
          <p:nvPr/>
        </p:nvGrpSpPr>
        <p:grpSpPr>
          <a:xfrm>
            <a:off x="5097016" y="3465003"/>
            <a:ext cx="4392488" cy="3060340"/>
            <a:chOff x="416496" y="188641"/>
            <a:chExt cx="4392488" cy="3060340"/>
          </a:xfrm>
        </p:grpSpPr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1EF6D100-8180-4D6E-BDF8-5D9A3CB5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3365209" y="1786656"/>
              <a:ext cx="1583174" cy="1304376"/>
            </a:xfrm>
            <a:prstGeom prst="rect">
              <a:avLst/>
            </a:prstGeom>
          </p:spPr>
        </p:pic>
        <p:grpSp>
          <p:nvGrpSpPr>
            <p:cNvPr id="38" name="20 Grupo">
              <a:extLst>
                <a:ext uri="{FF2B5EF4-FFF2-40B4-BE49-F238E27FC236}">
                  <a16:creationId xmlns:a16="http://schemas.microsoft.com/office/drawing/2014/main" id="{D6DE0772-C382-475E-A74D-80C523F7E49B}"/>
                </a:ext>
              </a:extLst>
            </p:cNvPr>
            <p:cNvGrpSpPr/>
            <p:nvPr/>
          </p:nvGrpSpPr>
          <p:grpSpPr>
            <a:xfrm rot="16200000">
              <a:off x="1080949" y="-475812"/>
              <a:ext cx="3060340" cy="4389246"/>
              <a:chOff x="632520" y="836712"/>
              <a:chExt cx="3240360" cy="4580083"/>
            </a:xfrm>
            <a:noFill/>
          </p:grpSpPr>
          <p:sp>
            <p:nvSpPr>
              <p:cNvPr id="39" name="21 Rectángulo redondeado">
                <a:extLst>
                  <a:ext uri="{FF2B5EF4-FFF2-40B4-BE49-F238E27FC236}">
                    <a16:creationId xmlns:a16="http://schemas.microsoft.com/office/drawing/2014/main" id="{33AB04E5-AFDB-4F63-A757-89F420A4BA8C}"/>
                  </a:ext>
                </a:extLst>
              </p:cNvPr>
              <p:cNvSpPr/>
              <p:nvPr/>
            </p:nvSpPr>
            <p:spPr>
              <a:xfrm>
                <a:off x="632520" y="836712"/>
                <a:ext cx="3240360" cy="4580083"/>
              </a:xfrm>
              <a:prstGeom prst="roundRect">
                <a:avLst/>
              </a:prstGeom>
              <a:grp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22 CuadroTexto">
                <a:extLst>
                  <a:ext uri="{FF2B5EF4-FFF2-40B4-BE49-F238E27FC236}">
                    <a16:creationId xmlns:a16="http://schemas.microsoft.com/office/drawing/2014/main" id="{D3F1517A-6C0D-4D96-969D-C25E65D631B5}"/>
                  </a:ext>
                </a:extLst>
              </p:cNvPr>
              <p:cNvSpPr txBox="1"/>
              <p:nvPr/>
            </p:nvSpPr>
            <p:spPr>
              <a:xfrm>
                <a:off x="981255" y="908468"/>
                <a:ext cx="2542891" cy="125251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7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{¡Estoy Bueno!}" panose="02000500000000000000" pitchFamily="2" charset="0"/>
                  </a:rPr>
                  <a:t>MENÚ</a:t>
                </a:r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F59B4B4E-7F78-465E-8621-A0CFFD8F76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8" t="2630" r="39606" b="55375"/>
          <a:stretch/>
        </p:blipFill>
        <p:spPr>
          <a:xfrm rot="19901545">
            <a:off x="2196938" y="709081"/>
            <a:ext cx="942970" cy="163975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DBF92D-522C-49D6-A3D2-AAE4C854B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02" b="51554" l="4225" r="19812">
                        <a14:foregroundMark x1="11019" y1="6742" x2="11019" y2="6742"/>
                        <a14:foregroundMark x1="15444" y1="6742" x2="15444" y2="6742"/>
                        <a14:foregroundMark x1="19840" y1="11667" x2="19840" y2="11667"/>
                        <a14:foregroundMark x1="11019" y1="49415" x2="11019" y2="49415"/>
                        <a14:foregroundMark x1="10448" y1="51554" x2="10448" y2="51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" t="4142" r="79324" b="47106"/>
          <a:stretch/>
        </p:blipFill>
        <p:spPr>
          <a:xfrm rot="18454512">
            <a:off x="3316500" y="201970"/>
            <a:ext cx="826363" cy="156311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6F5EB25-0933-4E00-98B6-85EBC6F849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54948" r="81444" b="24602"/>
          <a:stretch/>
        </p:blipFill>
        <p:spPr>
          <a:xfrm>
            <a:off x="1847911" y="2389792"/>
            <a:ext cx="818239" cy="6928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25678FC-6EBC-4429-81DF-F2F1C94DD0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t="1885" r="58371" b="61638"/>
          <a:stretch/>
        </p:blipFill>
        <p:spPr>
          <a:xfrm rot="19901545">
            <a:off x="7613029" y="471076"/>
            <a:ext cx="942970" cy="142428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ACA735B-54F9-424C-A6D7-C5987E1C9E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648" b="52483" l="14502" r="31430">
                        <a14:foregroundMark x1="14530" y1="47396" x2="14530" y2="47396"/>
                        <a14:foregroundMark x1="31430" y1="44166" x2="31430" y2="44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33562" r="67068" b="45362"/>
          <a:stretch/>
        </p:blipFill>
        <p:spPr>
          <a:xfrm rot="16516095">
            <a:off x="6205666" y="999488"/>
            <a:ext cx="1077488" cy="82294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C5E0D07-4E9E-4D60-9E9D-F4EB275424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741" b="54421" l="36940" r="58207">
                        <a14:foregroundMark x1="57094" y1="51797" x2="57094" y2="51797"/>
                        <a14:foregroundMark x1="58207" y1="52241" x2="58207" y2="52241"/>
                        <a14:foregroundMark x1="51727" y1="54340" x2="51727" y2="54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6" t="44666" r="40996" b="44424"/>
          <a:stretch/>
        </p:blipFill>
        <p:spPr>
          <a:xfrm rot="7461394">
            <a:off x="6456752" y="2048807"/>
            <a:ext cx="1618325" cy="51022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E5E022C-F883-489F-A2C5-68E19CBB9A1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753" b="92208" l="22524" r="59435">
                        <a14:foregroundMark x1="39423" y1="57287" x2="39423" y2="57287"/>
                        <a14:foregroundMark x1="58293" y1="68672" x2="58293" y2="68672"/>
                        <a14:foregroundMark x1="59435" y1="67945" x2="59435" y2="67945"/>
                        <a14:foregroundMark x1="39566" y1="55793" x2="39566" y2="55793"/>
                        <a14:foregroundMark x1="24351" y1="65402" x2="24351" y2="65402"/>
                        <a14:foregroundMark x1="23922" y1="59427" x2="23922" y2="59427"/>
                        <a14:foregroundMark x1="22524" y1="79895" x2="22524" y2="79895"/>
                        <a14:foregroundMark x1="41079" y1="92208" x2="41079" y2="92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56" t="54375" r="38145" b="5362"/>
          <a:stretch/>
        </p:blipFill>
        <p:spPr>
          <a:xfrm rot="19901545">
            <a:off x="2916900" y="3844384"/>
            <a:ext cx="1749533" cy="1197321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4C4D1D8C-FC47-4E2F-8226-517862834AE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8" t="2630" r="39606" b="77313"/>
          <a:stretch/>
        </p:blipFill>
        <p:spPr>
          <a:xfrm rot="19901545">
            <a:off x="1886897" y="3820643"/>
            <a:ext cx="942970" cy="783123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CA00DE7-FEEE-43F3-A710-FFBFF08F712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54947" r="81444" b="8250"/>
          <a:stretch/>
        </p:blipFill>
        <p:spPr>
          <a:xfrm>
            <a:off x="1727617" y="4819628"/>
            <a:ext cx="818239" cy="124693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7DA7367B-C152-468F-B727-67FA334940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648" b="52483" l="14502" r="31430">
                        <a14:foregroundMark x1="14530" y1="47396" x2="14530" y2="47396"/>
                        <a14:foregroundMark x1="31430" y1="44166" x2="31430" y2="44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33562" r="67068" b="45362"/>
          <a:stretch/>
        </p:blipFill>
        <p:spPr>
          <a:xfrm rot="16516095">
            <a:off x="2446128" y="5241461"/>
            <a:ext cx="1077488" cy="822944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A3F1E5C8-8E72-4E1C-800B-93DE41F9D1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02" b="51554" l="4225" r="19812">
                        <a14:foregroundMark x1="11019" y1="6742" x2="11019" y2="6742"/>
                        <a14:foregroundMark x1="15444" y1="6742" x2="15444" y2="6742"/>
                        <a14:foregroundMark x1="19840" y1="11667" x2="19840" y2="11667"/>
                        <a14:foregroundMark x1="11019" y1="49415" x2="11019" y2="49415"/>
                        <a14:foregroundMark x1="10448" y1="51554" x2="10448" y2="51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" t="4142" r="79324" b="47106"/>
          <a:stretch/>
        </p:blipFill>
        <p:spPr>
          <a:xfrm rot="18454512">
            <a:off x="6665575" y="3867807"/>
            <a:ext cx="826363" cy="156311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7AE3AC44-C25D-4985-A1A7-03A7B33162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54948" r="81444" b="24602"/>
          <a:stretch/>
        </p:blipFill>
        <p:spPr>
          <a:xfrm>
            <a:off x="6368130" y="5078683"/>
            <a:ext cx="818239" cy="692879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E4D75893-B1AF-45CA-A1B7-253DCBB1D7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t="1885" r="58371" b="61638"/>
          <a:stretch/>
        </p:blipFill>
        <p:spPr>
          <a:xfrm rot="19901545">
            <a:off x="7636264" y="3694811"/>
            <a:ext cx="942970" cy="142428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26F5699D-DEF5-414E-87FE-3830A3E25A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741" b="54421" l="36940" r="58207">
                        <a14:foregroundMark x1="57094" y1="51797" x2="57094" y2="51797"/>
                        <a14:foregroundMark x1="58207" y1="52241" x2="58207" y2="52241"/>
                        <a14:foregroundMark x1="51727" y1="54340" x2="51727" y2="54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36" t="44666" r="40996" b="44424"/>
          <a:stretch/>
        </p:blipFill>
        <p:spPr>
          <a:xfrm rot="7461394">
            <a:off x="6855619" y="5549651"/>
            <a:ext cx="1618325" cy="51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05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</Words>
  <Application>Microsoft Office PowerPoint</Application>
  <PresentationFormat>A4 (210 x 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{¡Estoy Bueno!}</vt:lpstr>
      <vt:lpstr>Arial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LIDIA PIERA GARCIA</cp:lastModifiedBy>
  <cp:revision>4</cp:revision>
  <dcterms:created xsi:type="dcterms:W3CDTF">2020-09-07T11:57:20Z</dcterms:created>
  <dcterms:modified xsi:type="dcterms:W3CDTF">2020-09-16T12:50:54Z</dcterms:modified>
</cp:coreProperties>
</file>